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149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4F-B849-4153-BC3B-80A416A84CEF}" type="datetimeFigureOut">
              <a:rPr lang="da-DK" smtClean="0"/>
              <a:pPr/>
              <a:t>16-04-2026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3D6F-2803-40EE-8F08-F47818564C6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4F-B849-4153-BC3B-80A416A84CEF}" type="datetimeFigureOut">
              <a:rPr lang="da-DK" smtClean="0"/>
              <a:pPr/>
              <a:t>16-04-2026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3D6F-2803-40EE-8F08-F47818564C6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4F-B849-4153-BC3B-80A416A84CEF}" type="datetimeFigureOut">
              <a:rPr lang="da-DK" smtClean="0"/>
              <a:pPr/>
              <a:t>16-04-2026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3D6F-2803-40EE-8F08-F47818564C6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4F-B849-4153-BC3B-80A416A84CEF}" type="datetimeFigureOut">
              <a:rPr lang="da-DK" smtClean="0"/>
              <a:pPr/>
              <a:t>16-04-2026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3D6F-2803-40EE-8F08-F47818564C6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4F-B849-4153-BC3B-80A416A84CEF}" type="datetimeFigureOut">
              <a:rPr lang="da-DK" smtClean="0"/>
              <a:pPr/>
              <a:t>16-04-2026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3D6F-2803-40EE-8F08-F47818564C6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4F-B849-4153-BC3B-80A416A84CEF}" type="datetimeFigureOut">
              <a:rPr lang="da-DK" smtClean="0"/>
              <a:pPr/>
              <a:t>16-04-2026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3D6F-2803-40EE-8F08-F47818564C6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4F-B849-4153-BC3B-80A416A84CEF}" type="datetimeFigureOut">
              <a:rPr lang="da-DK" smtClean="0"/>
              <a:pPr/>
              <a:t>16-04-2026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3D6F-2803-40EE-8F08-F47818564C6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4F-B849-4153-BC3B-80A416A84CEF}" type="datetimeFigureOut">
              <a:rPr lang="da-DK" smtClean="0"/>
              <a:pPr/>
              <a:t>16-04-2026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3D6F-2803-40EE-8F08-F47818564C6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4F-B849-4153-BC3B-80A416A84CEF}" type="datetimeFigureOut">
              <a:rPr lang="da-DK" smtClean="0"/>
              <a:pPr/>
              <a:t>16-04-2026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3D6F-2803-40EE-8F08-F47818564C6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4F-B849-4153-BC3B-80A416A84CEF}" type="datetimeFigureOut">
              <a:rPr lang="da-DK" smtClean="0"/>
              <a:pPr/>
              <a:t>16-04-2026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3D6F-2803-40EE-8F08-F47818564C6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4F-B849-4153-BC3B-80A416A84CEF}" type="datetimeFigureOut">
              <a:rPr lang="da-DK" smtClean="0"/>
              <a:pPr/>
              <a:t>16-04-2026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3D6F-2803-40EE-8F08-F47818564C6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C324F-B849-4153-BC3B-80A416A84CEF}" type="datetimeFigureOut">
              <a:rPr lang="da-DK" smtClean="0"/>
              <a:pPr/>
              <a:t>16-04-2026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D3D6F-2803-40EE-8F08-F47818564C6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0462" y="13949"/>
            <a:ext cx="3290887" cy="6761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Skærmshow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Dias nummer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PeterTh</dc:creator>
  <cp:lastModifiedBy>PeterTh</cp:lastModifiedBy>
  <cp:revision>2</cp:revision>
  <dcterms:created xsi:type="dcterms:W3CDTF">2026-04-16T09:58:30Z</dcterms:created>
  <dcterms:modified xsi:type="dcterms:W3CDTF">2026-04-16T10:04:41Z</dcterms:modified>
</cp:coreProperties>
</file>